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Geo"/>
      <p:regular r:id="rId37"/>
      <p: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bel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bel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e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Ge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these have in common?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-on rails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-projectiles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violence is a boring default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food to hungry children before they die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planting trees upon the earth at the right destinations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oit.hostos.cuny.edu/hostosdesign/wp-content/uploads/2015/03/onePagerExample2.pdf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gamasutra.com/view/feature/131632/creating_a_great_design_document.php" TargetMode="External"/><Relationship Id="rId4" Type="http://schemas.openxmlformats.org/officeDocument/2006/relationships/hyperlink" Target="http://www.gamasutra.com/view/feature/131791/the_anatomy_of_a_design_document_.php?page=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Shooter_game" TargetMode="External"/><Relationship Id="rId4" Type="http://schemas.openxmlformats.org/officeDocument/2006/relationships/hyperlink" Target="https://en.wikipedia.org/wiki/Video_game" TargetMode="External"/><Relationship Id="rId5" Type="http://schemas.openxmlformats.org/officeDocument/2006/relationships/hyperlink" Target="https://en.wikipedia.org/wiki/Player_charact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Spacewar!" TargetMode="External"/><Relationship Id="rId4" Type="http://schemas.openxmlformats.org/officeDocument/2006/relationships/hyperlink" Target="https://en.wikipedia.org/wiki/Amusement_arcade" TargetMode="External"/><Relationship Id="rId5" Type="http://schemas.openxmlformats.org/officeDocument/2006/relationships/hyperlink" Target="https://en.wikipedia.org/wiki/Tomohiro_Nishikado" TargetMode="External"/><Relationship Id="rId6" Type="http://schemas.openxmlformats.org/officeDocument/2006/relationships/hyperlink" Target="https://en.wikipedia.org/wiki/Space_Invaders" TargetMode="External"/><Relationship Id="rId7" Type="http://schemas.openxmlformats.org/officeDocument/2006/relationships/hyperlink" Target="https://en.wikipedia.org/wiki/Space_Invad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hyperlink" Target="http://www.nypl.org/blog/2016/02/12/nyplarcade-spring-201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hyperlink" Target="http://goo.gl/forms/IZcMkE2P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goo.gl/forms/IZcMkE2PNG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pLbmZT70rtA" TargetMode="External"/><Relationship Id="rId4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eventbrite.com/e/playcrafting-nyc-february-demo-play-night-tickets-21265563874?mc_cid=6fdd915207&amp;mc_eid=4d7427265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increpare.com/2012/12/slave-of-god/" TargetMode="External"/><Relationship Id="rId4" Type="http://schemas.openxmlformats.org/officeDocument/2006/relationships/hyperlink" Target="https://drive.google.com/file/d/0B46d2RJIvLNuTnJ5ZGZscHU0WUU/view?usp=sharing" TargetMode="External"/><Relationship Id="rId5" Type="http://schemas.openxmlformats.org/officeDocument/2006/relationships/hyperlink" Target="http://www.rockpapershotgun.com/2015/09/03/photorealism-is-crucial/" TargetMode="External"/><Relationship Id="rId6" Type="http://schemas.openxmlformats.org/officeDocument/2006/relationships/hyperlink" Target="http://www.rogerebert.com/rogers-journal/video-games-can-never-be-ar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orteil.dashnet.org/cookieclicker/" TargetMode="External"/><Relationship Id="rId4" Type="http://schemas.openxmlformats.org/officeDocument/2006/relationships/hyperlink" Target="http://gamedevelopment.tutsplus.com/articles/numbers-getting-bigger-what-are-incremental-games-and-why-are-they-fun--cms-2392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2-4:45pm C-356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A9999"/>
                </a:solidFill>
                <a:latin typeface="Geo"/>
                <a:ea typeface="Geo"/>
                <a:cs typeface="Geo"/>
                <a:sym typeface="Geo"/>
              </a:rPr>
              <a:t>fun </a:t>
            </a:r>
            <a:r>
              <a:rPr lang="en">
                <a:latin typeface="Geo"/>
                <a:ea typeface="Geo"/>
                <a:cs typeface="Geo"/>
                <a:sym typeface="Geo"/>
              </a:rPr>
              <a:t>vs. </a:t>
            </a:r>
            <a:r>
              <a:rPr lang="en" sz="7200">
                <a:solidFill>
                  <a:srgbClr val="B6D7A8"/>
                </a:solidFill>
                <a:latin typeface="Geo"/>
                <a:ea typeface="Geo"/>
                <a:cs typeface="Geo"/>
                <a:sym typeface="Geo"/>
              </a:rPr>
              <a:t>rewarding</a:t>
            </a:r>
            <a:endParaRPr sz="7200">
              <a:solidFill>
                <a:srgbClr val="B6D7A8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1607250" y="1690475"/>
            <a:ext cx="7169100" cy="3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wtf is a gdd?</a:t>
            </a:r>
            <a:endParaRPr sz="48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1200150"/>
            <a:ext cx="8347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game 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(often abbreviated GDD) is a highly descriptive living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of the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design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for a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A GDD is created and edited by the development team and it is primarily used in the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industry to organize efforts within a development team.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964400" y="1200150"/>
            <a:ext cx="7722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One Sheet vs. Full GDD</a:t>
            </a:r>
            <a:endParaRPr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One-Sheet Example </a:t>
            </a:r>
            <a:endParaRPr sz="3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5EA7AA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 sz="3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			</a:t>
            </a:r>
            <a:endParaRPr sz="3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Screen Shot 2015-09-23 at 5.11.15 PM.png"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221" y="0"/>
            <a:ext cx="39498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203825" y="205975"/>
            <a:ext cx="7482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One-Sheet Outline</a:t>
            </a:r>
            <a:endParaRPr b="1" sz="3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1812150" y="1200150"/>
            <a:ext cx="687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Title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Game Platform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Target Audience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Rating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Game Summary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Game Outline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USP (Unique Selling Points)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"/>
              <a:buChar char="●"/>
            </a:pPr>
            <a:r>
              <a:rPr lang="en" sz="24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Similar Competitive Products / Precedents</a:t>
            </a:r>
            <a:endParaRPr sz="24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Game Design Document Resources</a:t>
            </a:r>
            <a:endParaRPr b="1" sz="3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5EA7AA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http://www.gamasutra.com/view/feature/131632/creating_a_great_design_document.php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5EA7AA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http://www.gamasutra.com/view/feature/131791/the_anatomy_of_a_design_document_.php?page=1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50" y="2716849"/>
            <a:ext cx="3632874" cy="2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0950"/>
            <a:ext cx="2089550" cy="2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2425" y="2716850"/>
            <a:ext cx="1819999" cy="2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0"/>
            <a:ext cx="4875643" cy="274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5679" y="0"/>
            <a:ext cx="5348321" cy="2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2422" y="2716854"/>
            <a:ext cx="1601575" cy="183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Formally Defined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Shoot 'em up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(also known as </a:t>
            </a:r>
            <a:r>
              <a:rPr b="1"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shmup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STG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a subgenre of the </a:t>
            </a:r>
            <a:r>
              <a:rPr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shooter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genre of </a:t>
            </a:r>
            <a:r>
              <a:rPr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video games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In a shoot 'em up, the </a:t>
            </a:r>
            <a:r>
              <a:rPr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player character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engages in a lone assault, often in a spacecraft or aircraft, shooting large numbers of enemies while dodging their attacks. There is no consensus as to which design elements compose a shoot 'em up. Some restrict the definition to games featuring spacecraft and certain types of character movement; others allow a broader definition including characters on foot and a variety of perspectives. Shoot 'em ups call for fast reactions and for the player to memorize levels and enemy attack patterns. "Bullet hell" games feature overwhelming numbers of enemy projectiles.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genre's origins can be traced back to </a:t>
            </a:r>
            <a:r>
              <a:rPr i="1"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Spacewar!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one of the very earliest computer games, developed in 1961 and eventually released in </a:t>
            </a:r>
            <a:r>
              <a:rPr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amusement arcades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early 1970s. However, </a:t>
            </a:r>
            <a:r>
              <a:rPr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Tomohiro Nishikado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creator of </a:t>
            </a:r>
            <a:r>
              <a:rPr i="1"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Space Invaders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is generally credited with inventing the genre. </a:t>
            </a:r>
            <a:r>
              <a:rPr i="1" lang="en" sz="18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Space Invaders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premiered in Japanese arcades in 1978. Shoot 'em ups were popular throughout the 1980s and early 1990s.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tdragon.jpg" id="70" name="Shape 70"/>
          <p:cNvPicPr preferRelativeResize="0"/>
          <p:nvPr/>
        </p:nvPicPr>
        <p:blipFill rotWithShape="1">
          <a:blip r:embed="rId3">
            <a:alphaModFix/>
          </a:blip>
          <a:srcRect b="0" l="17830" r="0" t="0"/>
          <a:stretch/>
        </p:blipFill>
        <p:spPr>
          <a:xfrm>
            <a:off x="5058650" y="0"/>
            <a:ext cx="4085349" cy="31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2400" y="1562050"/>
            <a:ext cx="822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</a:rPr>
              <a:t>NYPLarcade</a:t>
            </a:r>
            <a:r>
              <a:rPr b="1" lang="en" sz="3000">
                <a:solidFill>
                  <a:srgbClr val="FFFFFF"/>
                </a:solidFill>
              </a:rPr>
              <a:t> </a:t>
            </a:r>
            <a:r>
              <a:rPr b="1" lang="en" sz="3000" u="sng">
                <a:solidFill>
                  <a:srgbClr val="5EA7AA"/>
                </a:solidFill>
                <a:hlinkClick r:id="rId4"/>
              </a:rPr>
              <a:t>link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Feb 23rd - </a:t>
            </a:r>
            <a:r>
              <a:rPr i="1" lang="en" sz="2400">
                <a:solidFill>
                  <a:srgbClr val="FFFFFF"/>
                </a:solidFill>
              </a:rPr>
              <a:t>That Dragon, Cancer</a:t>
            </a:r>
            <a:endParaRPr i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March 29th - </a:t>
            </a:r>
            <a:r>
              <a:rPr i="1" lang="en" sz="2400">
                <a:solidFill>
                  <a:srgbClr val="FFFFFF"/>
                </a:solidFill>
              </a:rPr>
              <a:t>The Witness</a:t>
            </a:r>
            <a:endParaRPr i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Jefferson Market Library in Greenwich Village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6-7:30PM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3 points of extra credit for attending, playing the game, and writing a post describing your experience with photos.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152400" y="506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EVENT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0076">
            <a:off x="3603102" y="800998"/>
            <a:ext cx="7730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Informal Requirements for GD201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use of projectiles, speed and accuracy as the core game mechanics.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How that happens is up to you!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147" y="3157100"/>
            <a:ext cx="1678401" cy="1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575" y="1872125"/>
            <a:ext cx="2696424" cy="269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786223">
            <a:off x="2129068" y="3380593"/>
            <a:ext cx="748485" cy="10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786223">
            <a:off x="3705043" y="3380593"/>
            <a:ext cx="748485" cy="10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786223">
            <a:off x="5897980" y="2977693"/>
            <a:ext cx="748485" cy="10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7727" y="1872113"/>
            <a:ext cx="3360025" cy="33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rgbClr val="FFD966"/>
                </a:solidFill>
              </a:rPr>
              <a:t>the catch...</a:t>
            </a:r>
            <a:endParaRPr i="1" sz="9600">
              <a:solidFill>
                <a:srgbClr val="FFD966"/>
              </a:solidFill>
            </a:endParaRPr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4040300" y="2840050"/>
            <a:ext cx="3395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wut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Projectiles must not be weapons.</a:t>
            </a:r>
            <a:endParaRPr/>
          </a:p>
        </p:txBody>
      </p:sp>
      <p:sp>
        <p:nvSpPr>
          <p:cNvPr id="201" name="Shape 20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constraint: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3072750"/>
            <a:ext cx="1383399" cy="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00" y="3360001"/>
            <a:ext cx="1383399" cy="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43" y="656669"/>
            <a:ext cx="3080700" cy="15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300" y="3359988"/>
            <a:ext cx="1905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325" y="3359995"/>
            <a:ext cx="1724975" cy="1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9200" y="1762078"/>
            <a:ext cx="1067210" cy="4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0275" y="1484676"/>
            <a:ext cx="1067200" cy="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" y="1885374"/>
            <a:ext cx="1383402" cy="137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25" y="2776174"/>
            <a:ext cx="1383399" cy="5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Pitch Expectations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Short presentation outlining your game proposal (based on your one-sheet)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(5-10 minutes -- slideshow presentation is ok)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Class will pose questions and critique your team’s concept.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Take these under advisement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Pitch Expectations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One-sheet document *printed out* and distributed to the class at the beginning of the presentation 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Your one-sheet will continue to be used and updated during the design process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all of this due?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Game pitches -- Week 5 (3/8/16)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Final games ready to play/Presentations Week 8 (3/29/16)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476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Breaking into teams</a:t>
            </a:r>
            <a:endParaRPr sz="4800"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39450" y="1063375"/>
            <a:ext cx="32520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Excuse me folks, I need you to fill out this form.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25" y="1063375"/>
            <a:ext cx="4764775" cy="3151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987000" y="4225325"/>
            <a:ext cx="717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http://goo.gl/forms/IZcMkE2PNG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28 students</a:t>
            </a:r>
            <a:endParaRPr sz="4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8 teams of 3</a:t>
            </a:r>
            <a:endParaRPr sz="4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2 teams of 2</a:t>
            </a:r>
            <a:endParaRPr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987000" y="4225325"/>
            <a:ext cx="717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http://goo.gl/forms/IZcMkE2PNG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225" y="1063375"/>
            <a:ext cx="4764775" cy="315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68.jpg" id="255" name="Shape 2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8137"/>
            <a:ext cx="9144000" cy="45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</a:rPr>
              <a:t>Playcrafting Demo and Play Night</a:t>
            </a:r>
            <a:r>
              <a:rPr b="1" lang="en" sz="3000">
                <a:solidFill>
                  <a:srgbClr val="FFFFFF"/>
                </a:solidFill>
              </a:rPr>
              <a:t> </a:t>
            </a:r>
            <a:r>
              <a:rPr b="1" lang="en" sz="3000" u="sng">
                <a:solidFill>
                  <a:srgbClr val="5EA7AA"/>
                </a:solidFill>
                <a:hlinkClick r:id="rId3"/>
              </a:rPr>
              <a:t>link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$8 + $1.43 early price covers admission and pizza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held at Tumblr in Flatiron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3 points of extra credit for attending, interviewing 2 demo participants and detailing the interaction in a post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2 additional points if you submit your own game for future consideration, but you must also attend this one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EVENT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10458" l="0" r="0" t="0"/>
          <a:stretch/>
        </p:blipFill>
        <p:spPr>
          <a:xfrm>
            <a:off x="0" y="0"/>
            <a:ext cx="9144000" cy="50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40" y="103000"/>
            <a:ext cx="8187636" cy="5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06666"/>
                </a:solidFill>
              </a:rPr>
              <a:t>HOMEWORK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PLAY</a:t>
            </a:r>
            <a:r>
              <a:rPr lang="en" sz="2400"/>
              <a:t> 	Increpare’s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Slave of God</a:t>
            </a:r>
            <a:r>
              <a:rPr lang="en" sz="2400"/>
              <a:t> </a:t>
            </a:r>
            <a:r>
              <a:rPr lang="en" sz="2400">
                <a:solidFill>
                  <a:srgbClr val="FF9900"/>
                </a:solidFill>
              </a:rPr>
              <a:t>seizure warning!!</a:t>
            </a:r>
            <a:endParaRPr sz="2400">
              <a:solidFill>
                <a:srgbClr val="FF99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Art Games chapter</a:t>
            </a:r>
            <a:r>
              <a:rPr lang="en" sz="2400"/>
              <a:t> from </a:t>
            </a:r>
            <a:r>
              <a:rPr i="1" lang="en" sz="2400"/>
              <a:t>Works of Game</a:t>
            </a:r>
            <a:r>
              <a:rPr lang="en" sz="2400"/>
              <a:t> (Sharp)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Rock Paper Shotgun -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Photorealism is Crucial </a:t>
            </a:r>
            <a:endParaRPr sz="2400" u="sng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	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Video Games Can Never be Art</a:t>
            </a:r>
            <a:r>
              <a:rPr lang="en" sz="2400"/>
              <a:t>  (Roger Ebert)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WRITE</a:t>
            </a:r>
            <a:r>
              <a:rPr lang="en" sz="2400"/>
              <a:t> RGR</a:t>
            </a:r>
            <a:r>
              <a:rPr lang="en" sz="2400">
                <a:solidFill>
                  <a:srgbClr val="FFFFFF"/>
                </a:solidFill>
              </a:rPr>
              <a:t>3</a:t>
            </a:r>
            <a:r>
              <a:rPr lang="en" sz="1800">
                <a:solidFill>
                  <a:srgbClr val="FFFFFF"/>
                </a:solidFill>
              </a:rPr>
              <a:t> (500 word minimum)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What is your reaction to Slave of God?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Can games be art?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Do pretty graphics matter?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Should games be realistic?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etc.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200150"/>
            <a:ext cx="792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Download and install Game Maker if you haven’t already…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Maker Studio Lite (Windows)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Maker for Mac Lite (OS X)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Start exploring and experimenting in the application.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819150"/>
            <a:ext cx="8229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Cookie Clicker</a:t>
            </a:r>
            <a:r>
              <a:rPr lang="en" sz="2400">
                <a:latin typeface="Abel"/>
                <a:ea typeface="Abel"/>
                <a:cs typeface="Abel"/>
                <a:sym typeface="Abel"/>
              </a:rPr>
              <a:t> by Orteil (Julien Thiennot)</a:t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Abel"/>
              <a:buChar char="●"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play for at least 4 hours (including idle time)</a:t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Abel"/>
                <a:ea typeface="Abel"/>
                <a:cs typeface="Abel"/>
                <a:sym typeface="Abel"/>
              </a:rPr>
              <a:t>PREVIOUS HOMEWORK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PLAY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457200" y="161600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Abel"/>
                <a:ea typeface="Abel"/>
                <a:cs typeface="Abel"/>
                <a:sym typeface="Abel"/>
              </a:rPr>
              <a:t>PREVIOUS HOMEWORK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RGR2 </a:t>
            </a:r>
            <a:r>
              <a:rPr lang="en" sz="1400">
                <a:latin typeface="Abel"/>
                <a:ea typeface="Abel"/>
                <a:cs typeface="Abel"/>
                <a:sym typeface="Abel"/>
              </a:rPr>
              <a:t>(500 word minimum)</a:t>
            </a:r>
            <a:endParaRPr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2244800"/>
            <a:ext cx="82296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Read </a:t>
            </a:r>
            <a:r>
              <a:rPr i="1" lang="en" sz="18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Numbers Getting Bigger</a:t>
            </a:r>
            <a:r>
              <a:rPr i="1" lang="en" sz="1800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800">
                <a:latin typeface="Abel"/>
                <a:ea typeface="Abel"/>
                <a:cs typeface="Abel"/>
                <a:sym typeface="Abel"/>
              </a:rPr>
              <a:t>by Alexander King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Write a thoughtful response to your experience with Cookie Clicker and other incremental/idle games.  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Some things to think about…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Should games be fun?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Would this work as an analog game?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What are some more well known games that use similar design strategies?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How can this inform your own design practice?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Are clicking games evil?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us.jp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4" y="423925"/>
            <a:ext cx="3061325" cy="45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idx="1" type="body"/>
          </p:nvPr>
        </p:nvSpPr>
        <p:spPr>
          <a:xfrm>
            <a:off x="3476250" y="1841750"/>
            <a:ext cx="5189100" cy="25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600">
                <a:latin typeface="Geo"/>
                <a:ea typeface="Geo"/>
                <a:cs typeface="Geo"/>
                <a:sym typeface="Geo"/>
              </a:rPr>
              <a:t>DISCUS</a:t>
            </a:r>
            <a:endParaRPr b="1" sz="9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Warm seat discussions!</a:t>
            </a:r>
            <a:endParaRPr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wait, what?</a:t>
            </a:r>
            <a:endParaRPr sz="3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85800" y="307358"/>
            <a:ext cx="77724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Half the class moves to the next </a:t>
            </a:r>
            <a:br>
              <a:rPr b="1"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</a:br>
            <a:r>
              <a:rPr b="1" lang="en" sz="36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seat every 2 minutes!</a:t>
            </a:r>
            <a:endParaRPr b="1" sz="3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 each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68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was your experience playing Cookie Clicker?  How long did you play?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recent games does this make you think of?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Was it fun? Does that matter?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Should games be this way?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there any retro games that use similar mechanics?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 you like cookies?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